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914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F81C6-B4B8-48AA-8FC1-3634FB9BE978}" type="datetimeFigureOut">
              <a:rPr lang="zh-CN" altLang="en-US" smtClean="0"/>
              <a:t>2020/5/5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D1F59-0062-484C-9B39-CDDEAFBA84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108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F81C6-B4B8-48AA-8FC1-3634FB9BE978}" type="datetimeFigureOut">
              <a:rPr lang="zh-CN" altLang="en-US" smtClean="0"/>
              <a:t>2020/5/5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D1F59-0062-484C-9B39-CDDEAFBA84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4067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F81C6-B4B8-48AA-8FC1-3634FB9BE978}" type="datetimeFigureOut">
              <a:rPr lang="zh-CN" altLang="en-US" smtClean="0"/>
              <a:t>2020/5/5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D1F59-0062-484C-9B39-CDDEAFBA84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248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F81C6-B4B8-48AA-8FC1-3634FB9BE978}" type="datetimeFigureOut">
              <a:rPr lang="zh-CN" altLang="en-US" smtClean="0"/>
              <a:t>2020/5/5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D1F59-0062-484C-9B39-CDDEAFBA84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672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F81C6-B4B8-48AA-8FC1-3634FB9BE978}" type="datetimeFigureOut">
              <a:rPr lang="zh-CN" altLang="en-US" smtClean="0"/>
              <a:t>2020/5/5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D1F59-0062-484C-9B39-CDDEAFBA84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9606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F81C6-B4B8-48AA-8FC1-3634FB9BE978}" type="datetimeFigureOut">
              <a:rPr lang="zh-CN" altLang="en-US" smtClean="0"/>
              <a:t>2020/5/5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D1F59-0062-484C-9B39-CDDEAFBA84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7999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F81C6-B4B8-48AA-8FC1-3634FB9BE978}" type="datetimeFigureOut">
              <a:rPr lang="zh-CN" altLang="en-US" smtClean="0"/>
              <a:t>2020/5/5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D1F59-0062-484C-9B39-CDDEAFBA84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8683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F81C6-B4B8-48AA-8FC1-3634FB9BE978}" type="datetimeFigureOut">
              <a:rPr lang="zh-CN" altLang="en-US" smtClean="0"/>
              <a:t>2020/5/5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D1F59-0062-484C-9B39-CDDEAFBA84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22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F81C6-B4B8-48AA-8FC1-3634FB9BE978}" type="datetimeFigureOut">
              <a:rPr lang="zh-CN" altLang="en-US" smtClean="0"/>
              <a:t>2020/5/5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D1F59-0062-484C-9B39-CDDEAFBA84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51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F81C6-B4B8-48AA-8FC1-3634FB9BE978}" type="datetimeFigureOut">
              <a:rPr lang="zh-CN" altLang="en-US" smtClean="0"/>
              <a:t>2020/5/5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D1F59-0062-484C-9B39-CDDEAFBA84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945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F81C6-B4B8-48AA-8FC1-3634FB9BE978}" type="datetimeFigureOut">
              <a:rPr lang="zh-CN" altLang="en-US" smtClean="0"/>
              <a:t>2020/5/5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9D1F59-0062-484C-9B39-CDDEAFBA84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327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F81C6-B4B8-48AA-8FC1-3634FB9BE978}" type="datetimeFigureOut">
              <a:rPr lang="zh-CN" altLang="en-US" smtClean="0"/>
              <a:t>2020/5/5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9D1F59-0062-484C-9B39-CDDEAFBA84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209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11" y="950614"/>
            <a:ext cx="4736095" cy="25179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654"/>
          <a:stretch/>
        </p:blipFill>
        <p:spPr>
          <a:xfrm>
            <a:off x="5381603" y="951649"/>
            <a:ext cx="5319594" cy="25168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843" y="4555260"/>
            <a:ext cx="2668810" cy="13716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3653" y="4555260"/>
            <a:ext cx="2621658" cy="13640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4390" y="4611890"/>
            <a:ext cx="2517532" cy="13073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9160" y="4562947"/>
            <a:ext cx="2655230" cy="13640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6100" y="4088747"/>
            <a:ext cx="965200" cy="933026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09509" y="4088747"/>
            <a:ext cx="991340" cy="933026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64469" y="4081469"/>
            <a:ext cx="985080" cy="940304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78772" y="4092795"/>
            <a:ext cx="934207" cy="940304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12606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019" y="678730"/>
            <a:ext cx="4300180" cy="22101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032" y="411240"/>
            <a:ext cx="2553077" cy="255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89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73" y="378354"/>
            <a:ext cx="11032003" cy="28079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367" y="3563380"/>
            <a:ext cx="2133600" cy="2276475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2130458" y="5156462"/>
            <a:ext cx="788709" cy="52790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398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681" y="3335448"/>
            <a:ext cx="2450471" cy="245047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188" y="891012"/>
            <a:ext cx="2444436" cy="244443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188" y="3335448"/>
            <a:ext cx="2432364" cy="243236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869116" y="3336683"/>
            <a:ext cx="2448000" cy="2448000"/>
          </a:xfrm>
          <a:prstGeom prst="rect">
            <a:avLst/>
          </a:prstGeom>
          <a:blipFill dpi="0" rotWithShape="1">
            <a:blip r:embed="rId5">
              <a:alphaModFix amt="1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188" y="886212"/>
            <a:ext cx="2448000" cy="244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869116" y="891012"/>
            <a:ext cx="2448000" cy="2448000"/>
          </a:xfrm>
          <a:prstGeom prst="rect">
            <a:avLst/>
          </a:prstGeom>
          <a:blipFill dpi="0" rotWithShape="1">
            <a:blip r:embed="rId6">
              <a:alphaModFix amt="16000"/>
            </a:blip>
            <a:srcRect/>
            <a:stretch>
              <a:fillRect/>
            </a:stretch>
          </a:blip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005" y="886212"/>
            <a:ext cx="2448000" cy="244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33" y="886212"/>
            <a:ext cx="2448000" cy="244800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65933" y="886212"/>
            <a:ext cx="2448000" cy="2448000"/>
          </a:xfrm>
          <a:prstGeom prst="rect">
            <a:avLst/>
          </a:prstGeom>
          <a:blipFill dpi="0" rotWithShape="1">
            <a:blip r:embed="rId8">
              <a:alphaModFix amt="16000"/>
            </a:blip>
            <a:srcRect/>
            <a:stretch>
              <a:fillRect/>
            </a:stretch>
          </a:blip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33" y="3336683"/>
            <a:ext cx="2448000" cy="24480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565933" y="3336683"/>
            <a:ext cx="2448000" cy="2448000"/>
          </a:xfrm>
          <a:prstGeom prst="rect">
            <a:avLst/>
          </a:prstGeom>
          <a:blipFill dpi="0" rotWithShape="1">
            <a:blip r:embed="rId9">
              <a:alphaModFix amt="16000"/>
            </a:blip>
            <a:srcRect/>
            <a:stretch>
              <a:fillRect/>
            </a:stretch>
          </a:blip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005" y="3319812"/>
            <a:ext cx="2448000" cy="24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102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5" name="图片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86" y="1644606"/>
            <a:ext cx="3522273" cy="15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0" y="838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0" lang="en-US" altLang="zh-CN" sz="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537885" y="3172144"/>
            <a:ext cx="3520800" cy="151200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537885" y="4695369"/>
            <a:ext cx="3520800" cy="1512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0630" y="6207369"/>
            <a:ext cx="3912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Both"/>
            </a:pPr>
            <a:r>
              <a:rPr lang="en-US" altLang="zh-CN" dirty="0" smtClean="0"/>
              <a:t> input sketch</a:t>
            </a:r>
          </a:p>
        </p:txBody>
      </p:sp>
      <p:sp>
        <p:nvSpPr>
          <p:cNvPr id="7" name="矩形 6"/>
          <p:cNvSpPr/>
          <p:nvPr/>
        </p:nvSpPr>
        <p:spPr>
          <a:xfrm>
            <a:off x="2752291" y="6207369"/>
            <a:ext cx="1218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(b) pix2pix 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563208" y="6207369"/>
            <a:ext cx="1989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(c) pix2pix with DA 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755424" y="6207369"/>
            <a:ext cx="1816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(d) pix2pix wo IN 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8596745" y="6207369"/>
            <a:ext cx="1535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(e) Ours-SLRN </a:t>
            </a:r>
            <a:endParaRPr lang="zh-CN" altLang="en-US" dirty="0"/>
          </a:p>
        </p:txBody>
      </p:sp>
      <p:pic>
        <p:nvPicPr>
          <p:cNvPr id="13" name="图片 12"/>
          <p:cNvPicPr/>
          <p:nvPr/>
        </p:nvPicPr>
        <p:blipFill>
          <a:blip r:embed="rId5"/>
          <a:stretch>
            <a:fillRect/>
          </a:stretch>
        </p:blipFill>
        <p:spPr>
          <a:xfrm>
            <a:off x="537885" y="126994"/>
            <a:ext cx="3520800" cy="15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95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50630" y="6207369"/>
            <a:ext cx="3912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Both"/>
            </a:pPr>
            <a:r>
              <a:rPr lang="en-US" altLang="zh-CN" dirty="0" smtClean="0"/>
              <a:t> input sketch</a:t>
            </a:r>
          </a:p>
        </p:txBody>
      </p:sp>
      <p:sp>
        <p:nvSpPr>
          <p:cNvPr id="3" name="矩形 2"/>
          <p:cNvSpPr/>
          <p:nvPr/>
        </p:nvSpPr>
        <p:spPr>
          <a:xfrm>
            <a:off x="4563208" y="6207369"/>
            <a:ext cx="1989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(c) pix2pix with DA 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755424" y="6207369"/>
            <a:ext cx="18160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(d) pix2pix wo IN 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596745" y="6207369"/>
            <a:ext cx="1535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(e) Ours-SLRN </a:t>
            </a:r>
            <a:endParaRPr lang="zh-CN" altLang="en-US" dirty="0"/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580263" y="2874022"/>
            <a:ext cx="2906040" cy="1114451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3"/>
          <a:stretch>
            <a:fillRect/>
          </a:stretch>
        </p:blipFill>
        <p:spPr>
          <a:xfrm>
            <a:off x="580262" y="3962070"/>
            <a:ext cx="2906040" cy="1163844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4"/>
          <a:stretch>
            <a:fillRect/>
          </a:stretch>
        </p:blipFill>
        <p:spPr>
          <a:xfrm>
            <a:off x="580261" y="5102964"/>
            <a:ext cx="2906040" cy="1104405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5"/>
          <a:stretch>
            <a:fillRect/>
          </a:stretch>
        </p:blipFill>
        <p:spPr>
          <a:xfrm>
            <a:off x="604250" y="334108"/>
            <a:ext cx="2877504" cy="1208371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6"/>
          <a:stretch>
            <a:fillRect/>
          </a:stretch>
        </p:blipFill>
        <p:spPr>
          <a:xfrm>
            <a:off x="650629" y="1508017"/>
            <a:ext cx="2822333" cy="119658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49790" y="818063"/>
            <a:ext cx="518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(1)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149790" y="1994182"/>
            <a:ext cx="518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(2)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49790" y="3320927"/>
            <a:ext cx="518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(3)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49790" y="4379074"/>
            <a:ext cx="518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(4)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150111" y="5544646"/>
            <a:ext cx="518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(5)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752291" y="6207369"/>
            <a:ext cx="1218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(b) pix2pix 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8571434" y="545123"/>
            <a:ext cx="1363874" cy="55567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5265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44969" y="4392247"/>
            <a:ext cx="1802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(b) input sketch</a:t>
            </a:r>
          </a:p>
        </p:txBody>
      </p:sp>
      <p:sp>
        <p:nvSpPr>
          <p:cNvPr id="3" name="矩形 2"/>
          <p:cNvSpPr/>
          <p:nvPr/>
        </p:nvSpPr>
        <p:spPr>
          <a:xfrm>
            <a:off x="4818712" y="4384982"/>
            <a:ext cx="34370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(c) Eye feature visualization- layer0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279712" y="1001345"/>
            <a:ext cx="3856069" cy="33836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组合 39"/>
          <p:cNvGrpSpPr/>
          <p:nvPr/>
        </p:nvGrpSpPr>
        <p:grpSpPr>
          <a:xfrm>
            <a:off x="1752376" y="744815"/>
            <a:ext cx="2432000" cy="3667272"/>
            <a:chOff x="2038400" y="441394"/>
            <a:chExt cx="2531667" cy="390719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12897" y="700848"/>
              <a:ext cx="754855" cy="71764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12896" y="1418492"/>
              <a:ext cx="754855" cy="717644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12896" y="2155975"/>
              <a:ext cx="754855" cy="717644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12896" y="2893459"/>
              <a:ext cx="754855" cy="717644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12895" y="3630943"/>
              <a:ext cx="754855" cy="717644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2112895" y="700848"/>
              <a:ext cx="754855" cy="36477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038400" y="455710"/>
              <a:ext cx="9038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Group-A</a:t>
              </a:r>
              <a:endParaRPr lang="zh-CN" altLang="en-US" sz="1400" dirty="0"/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5701" y="692056"/>
              <a:ext cx="754855" cy="717644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5700" y="1409700"/>
              <a:ext cx="754855" cy="717644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5700" y="2147183"/>
              <a:ext cx="754855" cy="717644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5700" y="2884667"/>
              <a:ext cx="754855" cy="717644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5699" y="3622151"/>
              <a:ext cx="754855" cy="717644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2915699" y="692056"/>
              <a:ext cx="754855" cy="36477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841204" y="446918"/>
              <a:ext cx="9038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Group-B</a:t>
              </a:r>
              <a:endParaRPr lang="zh-CN" altLang="en-US" sz="1400" dirty="0"/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40721" y="686532"/>
              <a:ext cx="754855" cy="717644"/>
            </a:xfrm>
            <a:prstGeom prst="rect">
              <a:avLst/>
            </a:prstGeom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40720" y="1404176"/>
              <a:ext cx="754855" cy="717644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40720" y="2141659"/>
              <a:ext cx="754855" cy="717644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40720" y="2879143"/>
              <a:ext cx="754855" cy="717644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40719" y="3616627"/>
              <a:ext cx="754855" cy="717644"/>
            </a:xfrm>
            <a:prstGeom prst="rect">
              <a:avLst/>
            </a:prstGeom>
          </p:spPr>
        </p:pic>
        <p:sp>
          <p:nvSpPr>
            <p:cNvPr id="27" name="矩形 26"/>
            <p:cNvSpPr/>
            <p:nvPr/>
          </p:nvSpPr>
          <p:spPr>
            <a:xfrm>
              <a:off x="3740719" y="686532"/>
              <a:ext cx="754855" cy="36477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3666224" y="441394"/>
              <a:ext cx="9038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 smtClean="0"/>
                <a:t>Group-C</a:t>
              </a:r>
              <a:endParaRPr lang="zh-CN" altLang="en-US" sz="1400" dirty="0"/>
            </a:p>
          </p:txBody>
        </p: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47" y="2780736"/>
            <a:ext cx="1655234" cy="1573638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24746" y="4402167"/>
            <a:ext cx="1802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(a) input sketch</a:t>
            </a:r>
          </a:p>
        </p:txBody>
      </p:sp>
      <p:sp>
        <p:nvSpPr>
          <p:cNvPr id="31" name="矩形 30"/>
          <p:cNvSpPr/>
          <p:nvPr/>
        </p:nvSpPr>
        <p:spPr>
          <a:xfrm>
            <a:off x="615392" y="3866236"/>
            <a:ext cx="149470" cy="19123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539192" y="3790035"/>
            <a:ext cx="301870" cy="343633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491242" y="3739200"/>
            <a:ext cx="414295" cy="46114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4815"/>
            <a:ext cx="1655234" cy="1573638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472720" y="1433133"/>
            <a:ext cx="149470" cy="1912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348570" y="1306097"/>
            <a:ext cx="414295" cy="46114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8744942" y="4384982"/>
            <a:ext cx="24502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(c) Eye feature at layer 5</a:t>
            </a:r>
            <a:endParaRPr lang="zh-CN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8205942" y="1001345"/>
            <a:ext cx="3856069" cy="33836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354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</TotalTime>
  <Words>90</Words>
  <Application>Microsoft Office PowerPoint</Application>
  <PresentationFormat>宽屏</PresentationFormat>
  <Paragraphs>23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4" baseType="lpstr">
      <vt:lpstr>等线</vt:lpstr>
      <vt:lpstr>宋体</vt:lpstr>
      <vt:lpstr>Arial</vt:lpstr>
      <vt:lpstr>Calibri</vt:lpstr>
      <vt:lpstr>Calibri Light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ustc</dc:creator>
  <cp:lastModifiedBy>USTC</cp:lastModifiedBy>
  <cp:revision>13</cp:revision>
  <dcterms:created xsi:type="dcterms:W3CDTF">2020-04-02T04:49:41Z</dcterms:created>
  <dcterms:modified xsi:type="dcterms:W3CDTF">2020-05-05T06:50:02Z</dcterms:modified>
</cp:coreProperties>
</file>